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0" r:id="rId2"/>
    <p:sldId id="324" r:id="rId3"/>
    <p:sldId id="316" r:id="rId4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katz" initials="wmk" lastIdx="1" clrIdx="0">
    <p:extLst>
      <p:ext uri="{19B8F6BF-5375-455C-9EA6-DF929625EA0E}">
        <p15:presenceInfo xmlns:p15="http://schemas.microsoft.com/office/powerpoint/2012/main" userId="wka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99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 snapToGrid="0">
      <p:cViewPr varScale="1">
        <p:scale>
          <a:sx n="107" d="100"/>
          <a:sy n="107" d="100"/>
        </p:scale>
        <p:origin x="12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 snapToGrid="0"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802C-33F5-443C-BF0E-54ED30FBD0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/>
              <a:t>BIRD 198 Response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Walter Katz</a:t>
            </a:r>
          </a:p>
          <a:p>
            <a:pPr eaLnBrk="1" hangingPunct="1"/>
            <a:r>
              <a:rPr lang="en-US" dirty="0"/>
              <a:t>Signal Integrity Software, Inc.</a:t>
            </a:r>
          </a:p>
          <a:p>
            <a:pPr eaLnBrk="1" hangingPunct="1"/>
            <a:r>
              <a:rPr lang="en-US" dirty="0"/>
              <a:t>September 10, 2019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5F3B6-B807-47D0-9703-057D0850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on BIRD 198.1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4DC5-7703-469E-ABA0-FCC0C1CB6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62872"/>
            <a:ext cx="7162800" cy="5438775"/>
          </a:xfrm>
        </p:spPr>
        <p:txBody>
          <a:bodyPr/>
          <a:lstStyle/>
          <a:p>
            <a:r>
              <a:rPr lang="en-US" sz="1600" dirty="0"/>
              <a:t>I do not understand what their model selector concept was.</a:t>
            </a:r>
          </a:p>
          <a:p>
            <a:r>
              <a:rPr lang="en-US" sz="1600" dirty="0"/>
              <a:t>I totally object to having a new </a:t>
            </a:r>
            <a:r>
              <a:rPr lang="en-US" sz="1600" dirty="0" err="1"/>
              <a:t>Model_type</a:t>
            </a:r>
            <a:r>
              <a:rPr lang="en-US" sz="1600" dirty="0"/>
              <a:t>.</a:t>
            </a:r>
          </a:p>
          <a:p>
            <a:r>
              <a:rPr lang="en-US" sz="1600" dirty="0"/>
              <a:t>So the questions I would have: </a:t>
            </a:r>
          </a:p>
          <a:p>
            <a:pPr lvl="1"/>
            <a:r>
              <a:rPr lang="en-US" sz="1600" dirty="0"/>
              <a:t>Is it enough to have a list of [</a:t>
            </a:r>
            <a:r>
              <a:rPr lang="en-US" sz="1600" dirty="0" err="1"/>
              <a:t>PDN</a:t>
            </a:r>
            <a:r>
              <a:rPr lang="en-US" sz="1600" dirty="0"/>
              <a:t> Model]s that had two terminals, each being a </a:t>
            </a:r>
            <a:r>
              <a:rPr lang="en-US" sz="1600" dirty="0" err="1"/>
              <a:t>bus_label</a:t>
            </a:r>
            <a:r>
              <a:rPr lang="en-US" sz="1600" dirty="0"/>
              <a:t> or signal_name, and 3 parameters, [C </a:t>
            </a:r>
            <a:r>
              <a:rPr lang="en-US" sz="1600" dirty="0" err="1"/>
              <a:t>pdn</a:t>
            </a:r>
            <a:r>
              <a:rPr lang="en-US" sz="1600" dirty="0"/>
              <a:t>], [R </a:t>
            </a:r>
            <a:r>
              <a:rPr lang="en-US" sz="1600" dirty="0" err="1"/>
              <a:t>pdn</a:t>
            </a:r>
            <a:r>
              <a:rPr lang="en-US" sz="1600" dirty="0"/>
              <a:t>], [R leak]</a:t>
            </a:r>
          </a:p>
          <a:p>
            <a:pPr lvl="1"/>
            <a:r>
              <a:rPr lang="en-US" sz="1600" dirty="0"/>
              <a:t>Should the names be [</a:t>
            </a:r>
            <a:r>
              <a:rPr lang="en-US" sz="1600" dirty="0" err="1"/>
              <a:t>Cpdn</a:t>
            </a:r>
            <a:r>
              <a:rPr lang="en-US" sz="1600" dirty="0"/>
              <a:t>], [</a:t>
            </a:r>
            <a:r>
              <a:rPr lang="en-US" sz="1600" dirty="0" err="1"/>
              <a:t>Rpdn</a:t>
            </a:r>
            <a:r>
              <a:rPr lang="en-US" sz="1600" dirty="0"/>
              <a:t>], [</a:t>
            </a:r>
            <a:r>
              <a:rPr lang="en-US" sz="1600" dirty="0" err="1"/>
              <a:t>Rleak</a:t>
            </a:r>
            <a:r>
              <a:rPr lang="en-US" sz="1600" dirty="0"/>
              <a:t>]</a:t>
            </a:r>
          </a:p>
          <a:p>
            <a:pPr lvl="2"/>
            <a:r>
              <a:rPr lang="en-US" sz="1400" dirty="0"/>
              <a:t>[</a:t>
            </a:r>
            <a:r>
              <a:rPr lang="en-US" sz="1400" dirty="0" err="1"/>
              <a:t>Rgnd</a:t>
            </a:r>
            <a:r>
              <a:rPr lang="en-US" sz="1400" dirty="0"/>
              <a:t>], [</a:t>
            </a:r>
            <a:r>
              <a:rPr lang="en-US" sz="1400" dirty="0" err="1"/>
              <a:t>Rpower</a:t>
            </a:r>
            <a:r>
              <a:rPr lang="en-US" sz="1400" dirty="0"/>
              <a:t>], [</a:t>
            </a:r>
            <a:r>
              <a:rPr lang="en-US" sz="1400" dirty="0" err="1"/>
              <a:t>Rac</a:t>
            </a:r>
            <a:r>
              <a:rPr lang="en-US" sz="1400" dirty="0"/>
              <a:t>], [</a:t>
            </a:r>
            <a:r>
              <a:rPr lang="en-US" sz="1400" dirty="0" err="1"/>
              <a:t>Cac</a:t>
            </a:r>
            <a:r>
              <a:rPr lang="en-US" sz="1400" dirty="0"/>
              <a:t>]</a:t>
            </a:r>
          </a:p>
          <a:p>
            <a:pPr lvl="1"/>
            <a:r>
              <a:rPr lang="en-US" sz="1600" dirty="0"/>
              <a:t>Why do we a need a model selector?</a:t>
            </a:r>
          </a:p>
          <a:p>
            <a:pPr lvl="1"/>
            <a:r>
              <a:rPr lang="en-US" sz="1600" dirty="0"/>
              <a:t>Do we really need </a:t>
            </a:r>
            <a:r>
              <a:rPr lang="en-US" sz="1600" dirty="0" err="1"/>
              <a:t>bus_label</a:t>
            </a:r>
            <a:r>
              <a:rPr lang="en-US" sz="1600" dirty="0"/>
              <a:t>, or is signal_name enough</a:t>
            </a:r>
          </a:p>
          <a:p>
            <a:r>
              <a:rPr lang="en-US" sz="1600" dirty="0"/>
              <a:t>How does it interact with BIRD 189 on-die </a:t>
            </a:r>
            <a:r>
              <a:rPr lang="en-US" sz="1600" dirty="0" err="1"/>
              <a:t>PDN</a:t>
            </a:r>
            <a:r>
              <a:rPr lang="en-US" sz="1600" dirty="0"/>
              <a:t> Models</a:t>
            </a:r>
          </a:p>
          <a:p>
            <a:pPr lvl="1"/>
            <a:r>
              <a:rPr lang="en-US" sz="1600" dirty="0"/>
              <a:t>Use Both – </a:t>
            </a:r>
            <a:r>
              <a:rPr lang="en-US" sz="1600" b="1" i="1" u="sng" dirty="0"/>
              <a:t>By far </a:t>
            </a:r>
            <a:r>
              <a:rPr lang="en-US" sz="1600" dirty="0"/>
              <a:t>the easiest to implement and document</a:t>
            </a:r>
          </a:p>
          <a:p>
            <a:pPr lvl="1"/>
            <a:r>
              <a:rPr lang="en-US" sz="1600" dirty="0"/>
              <a:t>If use one, not the other.</a:t>
            </a:r>
          </a:p>
          <a:p>
            <a:pPr lvl="1"/>
            <a:r>
              <a:rPr lang="en-US" sz="1600" dirty="0"/>
              <a:t>Complicated overlapping rules.</a:t>
            </a:r>
          </a:p>
          <a:p>
            <a:r>
              <a:rPr lang="en-US" sz="1600" dirty="0"/>
              <a:t>What does corner mean?</a:t>
            </a:r>
          </a:p>
          <a:p>
            <a:pPr lvl="1"/>
            <a:r>
              <a:rPr lang="en-US" sz="1600" dirty="0"/>
              <a:t>Magnitude Typ, Min, Max</a:t>
            </a:r>
          </a:p>
          <a:p>
            <a:pPr lvl="1"/>
            <a:r>
              <a:rPr lang="en-US" sz="1600" dirty="0"/>
              <a:t>Correlated with IV/VT curve Typ, Min, Max</a:t>
            </a:r>
          </a:p>
          <a:p>
            <a:r>
              <a:rPr lang="en-US" sz="1600" dirty="0"/>
              <a:t>I personally though that these would always have been enough for on-die </a:t>
            </a:r>
            <a:r>
              <a:rPr lang="en-US" sz="1600" dirty="0" err="1"/>
              <a:t>PDN</a:t>
            </a:r>
            <a:r>
              <a:rPr lang="en-US" sz="16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CB18E-517E-4BDA-AA4D-116C64840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644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428D7-5303-4FEF-8FBB-57A9AF028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B28BD-6025-4FAA-A8AF-556C1B62B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New section under [Component], [On Die </a:t>
            </a:r>
            <a:r>
              <a:rPr lang="en-US" sz="1600" dirty="0" err="1"/>
              <a:t>PDN</a:t>
            </a:r>
            <a:r>
              <a:rPr lang="en-US" sz="1600" dirty="0"/>
              <a:t> Models]</a:t>
            </a:r>
          </a:p>
          <a:p>
            <a:pPr marL="0" indent="0">
              <a:buNone/>
            </a:pPr>
            <a:r>
              <a:rPr lang="en-US" sz="1600" dirty="0"/>
              <a:t> </a:t>
            </a:r>
          </a:p>
          <a:p>
            <a:pPr marL="0" indent="0">
              <a:buNone/>
            </a:pPr>
            <a:r>
              <a:rPr lang="en-US" sz="1400" dirty="0"/>
              <a:t>[On Die </a:t>
            </a:r>
            <a:r>
              <a:rPr lang="en-US" sz="1400" dirty="0" err="1"/>
              <a:t>PDN</a:t>
            </a:r>
            <a:r>
              <a:rPr lang="en-US" sz="1400" dirty="0"/>
              <a:t> Models]</a:t>
            </a:r>
          </a:p>
          <a:p>
            <a:pPr marL="400050" lvl="1" indent="0">
              <a:buNone/>
            </a:pPr>
            <a:r>
              <a:rPr lang="en-US" sz="1000" dirty="0"/>
              <a:t>[Corner] </a:t>
            </a:r>
            <a:r>
              <a:rPr lang="en-US" sz="1000" dirty="0" err="1"/>
              <a:t>Process|Magnitude</a:t>
            </a:r>
            <a:r>
              <a:rPr lang="en-US" sz="1000" dirty="0"/>
              <a:t> ???</a:t>
            </a:r>
          </a:p>
          <a:p>
            <a:pPr marL="400050" lvl="1" indent="0">
              <a:buNone/>
            </a:pPr>
            <a:r>
              <a:rPr lang="en-US" sz="1400" dirty="0"/>
              <a:t>[</a:t>
            </a:r>
            <a:r>
              <a:rPr lang="en-US" sz="1400" dirty="0" err="1"/>
              <a:t>PDN</a:t>
            </a:r>
            <a:r>
              <a:rPr lang="en-US" sz="1400" dirty="0"/>
              <a:t> Model] </a:t>
            </a:r>
            <a:r>
              <a:rPr lang="en-US" sz="1400" dirty="0" err="1"/>
              <a:t>VDDAVSS</a:t>
            </a:r>
            <a:endParaRPr lang="en-US" sz="1400" dirty="0"/>
          </a:p>
          <a:p>
            <a:pPr marL="800100" lvl="2" indent="0">
              <a:buNone/>
            </a:pPr>
            <a:r>
              <a:rPr lang="en-US" sz="1400" dirty="0"/>
              <a:t>[Rail Bus Labels]  </a:t>
            </a:r>
            <a:r>
              <a:rPr lang="en-US" sz="1400" dirty="0" err="1"/>
              <a:t>VDDA</a:t>
            </a:r>
            <a:r>
              <a:rPr lang="en-US" sz="1400" dirty="0"/>
              <a:t> VSS    | (Note) </a:t>
            </a:r>
            <a:r>
              <a:rPr lang="en-US" sz="1400" dirty="0" err="1"/>
              <a:t>Bus_Labels</a:t>
            </a:r>
            <a:r>
              <a:rPr lang="en-US" sz="1400" dirty="0"/>
              <a:t> can be Rail signal names</a:t>
            </a:r>
          </a:p>
          <a:p>
            <a:pPr marL="800100" lvl="2" indent="0">
              <a:buNone/>
            </a:pPr>
            <a:r>
              <a:rPr lang="en-US" sz="1400" dirty="0"/>
              <a:t>[C </a:t>
            </a:r>
            <a:r>
              <a:rPr lang="en-US" sz="1400" dirty="0" err="1"/>
              <a:t>pdn</a:t>
            </a:r>
            <a:r>
              <a:rPr lang="en-US" sz="1400" dirty="0"/>
              <a:t>] </a:t>
            </a:r>
            <a:r>
              <a:rPr lang="en-US" sz="1400" dirty="0" err="1"/>
              <a:t>3n</a:t>
            </a:r>
            <a:r>
              <a:rPr lang="en-US" sz="1400" dirty="0"/>
              <a:t> </a:t>
            </a:r>
            <a:r>
              <a:rPr lang="en-US" sz="1400" dirty="0" err="1"/>
              <a:t>2.9n</a:t>
            </a:r>
            <a:r>
              <a:rPr lang="en-US" sz="1400" dirty="0"/>
              <a:t> 3.1</a:t>
            </a:r>
          </a:p>
          <a:p>
            <a:pPr marL="800100" lvl="2" indent="0">
              <a:buNone/>
            </a:pPr>
            <a:r>
              <a:rPr lang="en-US" sz="1400" dirty="0"/>
              <a:t>[R </a:t>
            </a:r>
            <a:r>
              <a:rPr lang="en-US" sz="1400" dirty="0" err="1"/>
              <a:t>pdn</a:t>
            </a:r>
            <a:r>
              <a:rPr lang="en-US" sz="1400" dirty="0"/>
              <a:t>] .1 .1 .1</a:t>
            </a:r>
          </a:p>
          <a:p>
            <a:pPr marL="800100" lvl="2" indent="0">
              <a:buNone/>
            </a:pPr>
            <a:r>
              <a:rPr lang="en-US" sz="1400" dirty="0"/>
              <a:t>[R leak] 200 200 200</a:t>
            </a:r>
          </a:p>
          <a:p>
            <a:pPr marL="400050" lvl="1" indent="0">
              <a:buNone/>
            </a:pPr>
            <a:r>
              <a:rPr lang="en-US" sz="1400" dirty="0"/>
              <a:t>[End </a:t>
            </a:r>
            <a:r>
              <a:rPr lang="en-US" sz="1400" dirty="0" err="1"/>
              <a:t>PDN</a:t>
            </a:r>
            <a:r>
              <a:rPr lang="en-US" sz="1400" dirty="0"/>
              <a:t> Model]</a:t>
            </a:r>
          </a:p>
          <a:p>
            <a:pPr marL="400050" lvl="1" indent="0">
              <a:buNone/>
            </a:pPr>
            <a:r>
              <a:rPr lang="en-US" sz="1400" dirty="0"/>
              <a:t>[</a:t>
            </a:r>
            <a:r>
              <a:rPr lang="en-US" sz="1400" dirty="0" err="1"/>
              <a:t>PDN</a:t>
            </a:r>
            <a:r>
              <a:rPr lang="en-US" sz="1400" dirty="0"/>
              <a:t> Model] </a:t>
            </a:r>
            <a:r>
              <a:rPr lang="en-US" sz="1400" dirty="0" err="1"/>
              <a:t>VDDBVSS</a:t>
            </a:r>
            <a:endParaRPr lang="en-US" sz="1400" dirty="0"/>
          </a:p>
          <a:p>
            <a:pPr marL="800100" lvl="2" indent="0">
              <a:buNone/>
            </a:pPr>
            <a:r>
              <a:rPr lang="en-US" sz="1400" dirty="0"/>
              <a:t>[Rail Bus Labels]  </a:t>
            </a:r>
            <a:r>
              <a:rPr lang="en-US" sz="1400" dirty="0" err="1"/>
              <a:t>VDDB</a:t>
            </a:r>
            <a:r>
              <a:rPr lang="en-US" sz="1400" dirty="0"/>
              <a:t> VSS</a:t>
            </a:r>
          </a:p>
          <a:p>
            <a:pPr marL="800100" lvl="2" indent="0">
              <a:buNone/>
            </a:pPr>
            <a:r>
              <a:rPr lang="en-US" sz="1400" dirty="0"/>
              <a:t>[C </a:t>
            </a:r>
            <a:r>
              <a:rPr lang="en-US" sz="1400" dirty="0" err="1"/>
              <a:t>pdn</a:t>
            </a:r>
            <a:r>
              <a:rPr lang="en-US" sz="1400" dirty="0"/>
              <a:t>] </a:t>
            </a:r>
            <a:r>
              <a:rPr lang="en-US" sz="1400" dirty="0" err="1"/>
              <a:t>3n</a:t>
            </a:r>
            <a:r>
              <a:rPr lang="en-US" sz="1400" dirty="0"/>
              <a:t> </a:t>
            </a:r>
            <a:r>
              <a:rPr lang="en-US" sz="1400" dirty="0" err="1"/>
              <a:t>2.9n</a:t>
            </a:r>
            <a:r>
              <a:rPr lang="en-US" sz="1400" dirty="0"/>
              <a:t> 3.1</a:t>
            </a:r>
          </a:p>
          <a:p>
            <a:pPr marL="800100" lvl="2" indent="0">
              <a:buNone/>
            </a:pPr>
            <a:r>
              <a:rPr lang="en-US" sz="1400" dirty="0"/>
              <a:t>[R </a:t>
            </a:r>
            <a:r>
              <a:rPr lang="en-US" sz="1400" dirty="0" err="1"/>
              <a:t>pdn</a:t>
            </a:r>
            <a:r>
              <a:rPr lang="en-US" sz="1400" dirty="0"/>
              <a:t>] .1 .1 .1</a:t>
            </a:r>
          </a:p>
          <a:p>
            <a:pPr marL="800100" lvl="2" indent="0">
              <a:buNone/>
            </a:pPr>
            <a:r>
              <a:rPr lang="en-US" sz="1400" dirty="0"/>
              <a:t>[R leak] 200 200 200</a:t>
            </a:r>
          </a:p>
          <a:p>
            <a:pPr marL="400050" lvl="1" indent="0">
              <a:buNone/>
            </a:pPr>
            <a:r>
              <a:rPr lang="en-US" sz="1400" dirty="0"/>
              <a:t>[End </a:t>
            </a:r>
            <a:r>
              <a:rPr lang="en-US" sz="1400" dirty="0" err="1"/>
              <a:t>PDN</a:t>
            </a:r>
            <a:r>
              <a:rPr lang="en-US" sz="1400" dirty="0"/>
              <a:t> Model]</a:t>
            </a:r>
          </a:p>
          <a:p>
            <a:pPr marL="0" indent="0">
              <a:buNone/>
            </a:pPr>
            <a:r>
              <a:rPr lang="en-US" sz="1400" dirty="0"/>
              <a:t>[End On Die </a:t>
            </a:r>
            <a:r>
              <a:rPr lang="en-US" sz="1400" dirty="0" err="1"/>
              <a:t>PDN</a:t>
            </a:r>
            <a:r>
              <a:rPr lang="en-US" sz="1400" dirty="0"/>
              <a:t> Models]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A08FD-F68B-4A54-8BBC-4AEDC88A3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551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5599</TotalTime>
  <Words>226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Blank Presentation</vt:lpstr>
      <vt:lpstr>BIRD 198 Response</vt:lpstr>
      <vt:lpstr>Comments on BIRD 198.1</vt:lpstr>
      <vt:lpstr>Simple Format</vt:lpstr>
    </vt:vector>
  </TitlesOfParts>
  <Company>Think Marketing,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Walter Katz</cp:lastModifiedBy>
  <cp:revision>425</cp:revision>
  <cp:lastPrinted>2014-01-15T15:39:02Z</cp:lastPrinted>
  <dcterms:created xsi:type="dcterms:W3CDTF">2010-01-20T19:11:57Z</dcterms:created>
  <dcterms:modified xsi:type="dcterms:W3CDTF">2019-09-10T19:44:35Z</dcterms:modified>
</cp:coreProperties>
</file>